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828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8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</a:t>
            </a:r>
            <a:r>
              <a:rPr lang="fr-FR" sz="3200" smtClean="0">
                <a:latin typeface="Kristen ITC" pitchFamily="66" charset="0"/>
              </a:rPr>
              <a:t>le </a:t>
            </a:r>
            <a:r>
              <a:rPr lang="fr-FR" sz="3200" smtClean="0">
                <a:latin typeface="Kristen ITC" pitchFamily="66" charset="0"/>
              </a:rPr>
              <a:t>21 </a:t>
            </a:r>
            <a:r>
              <a:rPr lang="fr-FR" sz="3200" dirty="0" smtClean="0">
                <a:latin typeface="Kristen ITC" pitchFamily="66" charset="0"/>
              </a:rPr>
              <a:t>décembre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435387"/>
            <a:ext cx="8463108" cy="1077218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: complétez activité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19,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à la page 272</a:t>
            </a:r>
          </a:p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(phrases complètes)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2877093"/>
            <a:ext cx="3898900" cy="391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20</Words>
  <Application>Microsoft Office PowerPoint</Application>
  <PresentationFormat>On-screen Show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52</cp:revision>
  <dcterms:created xsi:type="dcterms:W3CDTF">2011-09-14T23:22:57Z</dcterms:created>
  <dcterms:modified xsi:type="dcterms:W3CDTF">2011-12-21T16:15:01Z</dcterms:modified>
</cp:coreProperties>
</file>